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47253525" cx="334137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4883">
          <p15:clr>
            <a:srgbClr val="747775"/>
          </p15:clr>
        </p15:guide>
        <p15:guide id="2" pos="10524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h69Gv5RrKi8rAFUH21SiHQolYk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883" orient="horz"/>
        <p:guide pos="105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974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216974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2216974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1139004" y="19759939"/>
            <a:ext cx="31135200" cy="773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/>
        </p:txBody>
      </p:sp>
      <p:sp>
        <p:nvSpPr>
          <p:cNvPr id="11" name="Google Shape;11;p4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1139004" y="10162011"/>
            <a:ext cx="31135200" cy="18038700"/>
          </a:xfrm>
          <a:prstGeom prst="rect">
            <a:avLst/>
          </a:prstGeom>
          <a:noFill/>
          <a:ln>
            <a:noFill/>
          </a:ln>
        </p:spPr>
        <p:txBody>
          <a:bodyPr anchorCtr="0" anchor="b" bIns="505450" lIns="505450" spcFirstLastPara="1" rIns="505450" wrap="square" tIns="5054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400"/>
              <a:buNone/>
              <a:defRPr sz="664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1139004" y="28959608"/>
            <a:ext cx="31135200" cy="119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indent="-850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800"/>
              <a:buChar char="●"/>
              <a:defRPr/>
            </a:lvl1pPr>
            <a:lvl2pPr indent="-7112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2pPr>
            <a:lvl3pPr indent="-7112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3pPr>
            <a:lvl4pPr indent="-7112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/>
            </a:lvl4pPr>
            <a:lvl5pPr indent="-7112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5pPr>
            <a:lvl6pPr indent="-7112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6pPr>
            <a:lvl7pPr indent="-7112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/>
            </a:lvl7pPr>
            <a:lvl8pPr indent="-7112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8pPr>
            <a:lvl9pPr indent="-7112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3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4899"/>
            <a:ext cx="33419245" cy="4726332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5"/>
          <p:cNvSpPr/>
          <p:nvPr>
            <p:ph idx="2" type="pic"/>
          </p:nvPr>
        </p:nvSpPr>
        <p:spPr>
          <a:xfrm rot="-188041">
            <a:off x="4824943" y="7518025"/>
            <a:ext cx="23644764" cy="28701650"/>
          </a:xfrm>
          <a:prstGeom prst="roundRect">
            <a:avLst>
              <a:gd fmla="val 4076" name="adj"/>
            </a:avLst>
          </a:prstGeom>
          <a:noFill/>
          <a:ln>
            <a:noFill/>
          </a:ln>
        </p:spPr>
      </p:sp>
      <p:sp>
        <p:nvSpPr>
          <p:cNvPr id="15" name="Google Shape;15;p5"/>
          <p:cNvSpPr/>
          <p:nvPr>
            <p:ph idx="3" type="pic"/>
          </p:nvPr>
        </p:nvSpPr>
        <p:spPr>
          <a:xfrm>
            <a:off x="2717425" y="2031060"/>
            <a:ext cx="12032400" cy="3571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title"/>
          </p:nvPr>
        </p:nvSpPr>
        <p:spPr>
          <a:xfrm>
            <a:off x="1139004" y="4088461"/>
            <a:ext cx="31135200" cy="52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1139004" y="10587831"/>
            <a:ext cx="31135200" cy="31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indent="-850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800"/>
              <a:buChar char="●"/>
              <a:defRPr/>
            </a:lvl1pPr>
            <a:lvl2pPr indent="-711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2pPr>
            <a:lvl3pPr indent="-711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3pPr>
            <a:lvl4pPr indent="-711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/>
            </a:lvl4pPr>
            <a:lvl5pPr indent="-711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5pPr>
            <a:lvl6pPr indent="-711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6pPr>
            <a:lvl7pPr indent="-711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/>
            </a:lvl7pPr>
            <a:lvl8pPr indent="-711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8pPr>
            <a:lvl9pPr indent="-711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1139004" y="4088461"/>
            <a:ext cx="31135200" cy="52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1139004" y="10587831"/>
            <a:ext cx="14616600" cy="31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indent="-711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 sz="7600"/>
            </a:lvl1pPr>
            <a:lvl2pPr indent="-6540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2pPr>
            <a:lvl3pPr indent="-6540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3pPr>
            <a:lvl4pPr indent="-6540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4pPr>
            <a:lvl5pPr indent="-6540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5pPr>
            <a:lvl6pPr indent="-6540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6pPr>
            <a:lvl7pPr indent="-6540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7pPr>
            <a:lvl8pPr indent="-6540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8pPr>
            <a:lvl9pPr indent="-6540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17658395" y="10587831"/>
            <a:ext cx="14616600" cy="31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indent="-711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 sz="7600"/>
            </a:lvl1pPr>
            <a:lvl2pPr indent="-6540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2pPr>
            <a:lvl3pPr indent="-6540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3pPr>
            <a:lvl4pPr indent="-6540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4pPr>
            <a:lvl5pPr indent="-6540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5pPr>
            <a:lvl6pPr indent="-6540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6pPr>
            <a:lvl7pPr indent="-6540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7pPr>
            <a:lvl8pPr indent="-6540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8pPr>
            <a:lvl9pPr indent="-6540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1139004" y="4088461"/>
            <a:ext cx="31135200" cy="52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1139004" y="5104318"/>
            <a:ext cx="10261200" cy="6942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5450" lIns="505450" spcFirstLastPara="1" rIns="505450" wrap="square" tIns="5054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1139004" y="12766307"/>
            <a:ext cx="10261200" cy="292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indent="-6540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1pPr>
            <a:lvl2pPr indent="-6540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2pPr>
            <a:lvl3pPr indent="-6540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3pPr>
            <a:lvl4pPr indent="-6540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4pPr>
            <a:lvl5pPr indent="-6540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5pPr>
            <a:lvl6pPr indent="-6540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6pPr>
            <a:lvl7pPr indent="-6540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●"/>
              <a:defRPr sz="6700"/>
            </a:lvl7pPr>
            <a:lvl8pPr indent="-6540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○"/>
              <a:defRPr sz="6700"/>
            </a:lvl8pPr>
            <a:lvl9pPr indent="-6540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700"/>
              <a:buChar char="■"/>
              <a:defRPr sz="6700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1791455" y="4135545"/>
            <a:ext cx="23268600" cy="3758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700"/>
              <a:buNone/>
              <a:defRPr sz="267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16706850" y="-1148"/>
            <a:ext cx="16707000" cy="47253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505450" lIns="505450" spcFirstLastPara="1" rIns="505450" wrap="square" tIns="505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970181" y="11329224"/>
            <a:ext cx="14781600" cy="136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5450" lIns="505450" spcFirstLastPara="1" rIns="505450" wrap="square" tIns="5054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970181" y="25751954"/>
            <a:ext cx="14781600" cy="113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18049756" y="6652104"/>
            <a:ext cx="14021400" cy="339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-850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800"/>
              <a:buChar char="●"/>
              <a:defRPr/>
            </a:lvl1pPr>
            <a:lvl2pPr indent="-711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2pPr>
            <a:lvl3pPr indent="-711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3pPr>
            <a:lvl4pPr indent="-711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/>
            </a:lvl4pPr>
            <a:lvl5pPr indent="-711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5pPr>
            <a:lvl6pPr indent="-711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6pPr>
            <a:lvl7pPr indent="-711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●"/>
              <a:defRPr/>
            </a:lvl7pPr>
            <a:lvl8pPr indent="-711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○"/>
              <a:defRPr/>
            </a:lvl8pPr>
            <a:lvl9pPr indent="-711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600"/>
              <a:buChar char="■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1139004" y="38866449"/>
            <a:ext cx="21920400" cy="55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800"/>
              <a:buNone/>
              <a:defRPr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139004" y="4088461"/>
            <a:ext cx="31135200" cy="52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0"/>
              <a:buFont typeface="Arial"/>
              <a:buNone/>
              <a:defRPr b="0" i="0" sz="1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139004" y="10587831"/>
            <a:ext cx="31135200" cy="31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5450" lIns="505450" spcFirstLastPara="1" rIns="505450" wrap="square" tIns="505450">
            <a:normAutofit/>
          </a:bodyPr>
          <a:lstStyle>
            <a:lvl1pPr indent="-850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800"/>
              <a:buFont typeface="Arial"/>
              <a:buChar char="●"/>
              <a:defRPr b="0" i="0" sz="9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7112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○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112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■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112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●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112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○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■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●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○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■"/>
              <a:defRPr b="0" i="0" sz="7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30959773" y="42841145"/>
            <a:ext cx="20049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5450" lIns="505450" spcFirstLastPara="1" rIns="505450" wrap="square" tIns="50545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10984500" y="18806513"/>
            <a:ext cx="11444700" cy="964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i="0" lang="fr" sz="96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AFFICHE A3</a:t>
            </a:r>
            <a:endParaRPr b="0" i="0" sz="96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b="0" i="0" lang="fr" sz="96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version PowerPoint</a:t>
            </a:r>
            <a:endParaRPr b="0" i="0" sz="9600" u="none" cap="none" strike="noStrike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899"/>
            <a:ext cx="33413701" cy="472633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" name="Google Shape;60;p2"/>
          <p:cNvGrpSpPr/>
          <p:nvPr/>
        </p:nvGrpSpPr>
        <p:grpSpPr>
          <a:xfrm>
            <a:off x="4117350" y="21729955"/>
            <a:ext cx="25179000" cy="20600518"/>
            <a:chOff x="4117350" y="21729955"/>
            <a:chExt cx="25179000" cy="20600518"/>
          </a:xfrm>
        </p:grpSpPr>
        <p:grpSp>
          <p:nvGrpSpPr>
            <p:cNvPr id="61" name="Google Shape;61;p2"/>
            <p:cNvGrpSpPr/>
            <p:nvPr/>
          </p:nvGrpSpPr>
          <p:grpSpPr>
            <a:xfrm>
              <a:off x="6914984" y="21729955"/>
              <a:ext cx="13897951" cy="6960036"/>
              <a:chOff x="6914984" y="21729955"/>
              <a:chExt cx="13897951" cy="6960036"/>
            </a:xfrm>
          </p:grpSpPr>
          <p:sp>
            <p:nvSpPr>
              <p:cNvPr id="62" name="Google Shape;62;p2"/>
              <p:cNvSpPr txBox="1"/>
              <p:nvPr/>
            </p:nvSpPr>
            <p:spPr>
              <a:xfrm rot="-404275">
                <a:off x="7390356" y="24506361"/>
                <a:ext cx="13267939" cy="3417081"/>
              </a:xfrm>
              <a:prstGeom prst="rect">
                <a:avLst/>
              </a:prstGeom>
              <a:solidFill>
                <a:srgbClr val="47BFE0"/>
              </a:solidFill>
              <a:ln cap="rnd" cmpd="sng" w="228600">
                <a:solidFill>
                  <a:srgbClr val="47BFE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000"/>
                  <a:buFont typeface="Arial"/>
                  <a:buNone/>
                </a:pPr>
                <a:r>
                  <a:rPr b="1" i="0" lang="fr" sz="210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 organisme</a:t>
                </a:r>
                <a:endParaRPr b="1" i="0" sz="21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" name="Google Shape;63;p2"/>
              <p:cNvSpPr txBox="1"/>
              <p:nvPr/>
            </p:nvSpPr>
            <p:spPr>
              <a:xfrm rot="-404236">
                <a:off x="7089471" y="22158412"/>
                <a:ext cx="7505328" cy="3417186"/>
              </a:xfrm>
              <a:prstGeom prst="rect">
                <a:avLst/>
              </a:prstGeom>
              <a:solidFill>
                <a:srgbClr val="47BFE0"/>
              </a:solidFill>
              <a:ln cap="rnd" cmpd="sng" w="228600">
                <a:solidFill>
                  <a:srgbClr val="47BFE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000"/>
                  <a:buFont typeface="Arial"/>
                  <a:buNone/>
                </a:pPr>
                <a:r>
                  <a:rPr b="1" i="0" lang="fr" sz="210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 Votre</a:t>
                </a:r>
                <a:endParaRPr b="1" i="0" sz="21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4" name="Google Shape;64;p2"/>
            <p:cNvSpPr txBox="1"/>
            <p:nvPr/>
          </p:nvSpPr>
          <p:spPr>
            <a:xfrm>
              <a:off x="4117350" y="38758673"/>
              <a:ext cx="25179000" cy="357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500"/>
                <a:buFont typeface="Arial"/>
                <a:buNone/>
              </a:pPr>
              <a:r>
                <a:rPr b="1" i="0" lang="fr" sz="6500" u="none" cap="none" strike="noStrike">
                  <a:solidFill>
                    <a:srgbClr val="010101"/>
                  </a:solidFill>
                  <a:latin typeface="Arial"/>
                  <a:ea typeface="Arial"/>
                  <a:cs typeface="Arial"/>
                  <a:sym typeface="Arial"/>
                </a:rPr>
                <a:t>{Votre organisme} accueille celles</a:t>
              </a:r>
              <a:endParaRPr b="1" i="0" sz="6500" u="none" cap="none" strike="noStrike">
                <a:solidFill>
                  <a:srgbClr val="01010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500"/>
                <a:buFont typeface="Arial"/>
                <a:buNone/>
              </a:pPr>
              <a:r>
                <a:rPr b="1" i="0" lang="fr" sz="6500" u="none" cap="none" strike="noStrike">
                  <a:solidFill>
                    <a:srgbClr val="010101"/>
                  </a:solidFill>
                  <a:latin typeface="Arial"/>
                  <a:ea typeface="Arial"/>
                  <a:cs typeface="Arial"/>
                  <a:sym typeface="Arial"/>
                </a:rPr>
                <a:t>et ceux qui veulent mettre leur énergie au service des autres.</a:t>
              </a:r>
              <a:endParaRPr b="1" i="0" sz="6500" u="none" cap="none" strike="noStrike">
                <a:solidFill>
                  <a:srgbClr val="01010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500"/>
                <a:buFont typeface="Arial"/>
                <a:buNone/>
              </a:pPr>
              <a:r>
                <a:rPr b="1" i="0" lang="fr" sz="6500" u="none" cap="none" strike="noStrike">
                  <a:solidFill>
                    <a:srgbClr val="010101"/>
                  </a:solidFill>
                  <a:latin typeface="Arial"/>
                  <a:ea typeface="Arial"/>
                  <a:cs typeface="Arial"/>
                  <a:sym typeface="Arial"/>
                </a:rPr>
                <a:t>Retrouvez nos offres de missions indemnisées sur  </a:t>
              </a:r>
              <a:endParaRPr b="1" i="0" sz="6500" u="none" cap="none" strike="noStrike">
                <a:solidFill>
                  <a:srgbClr val="01010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65;p2"/>
          <p:cNvSpPr/>
          <p:nvPr>
            <p:ph idx="3" type="pic"/>
          </p:nvPr>
        </p:nvSpPr>
        <p:spPr>
          <a:xfrm>
            <a:off x="2717425" y="2031060"/>
            <a:ext cx="12032400" cy="35718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"/>
          <p:cNvSpPr txBox="1"/>
          <p:nvPr/>
        </p:nvSpPr>
        <p:spPr>
          <a:xfrm>
            <a:off x="3326925" y="38682475"/>
            <a:ext cx="25909800" cy="35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800"/>
              <a:buFont typeface="Arial"/>
              <a:buNone/>
            </a:pPr>
            <a:r>
              <a:t/>
            </a:r>
            <a:endParaRPr b="0" i="0" sz="9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