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7267575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89">
          <p15:clr>
            <a:srgbClr val="747775"/>
          </p15:clr>
        </p15:guide>
        <p15:guide id="2" pos="5760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huTI8OCpHrGlMlcyG39kZYxHTy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89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-884991" y="685800"/>
            <a:ext cx="8628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/>
          <p:nvPr>
            <p:ph idx="2" type="sldImg"/>
          </p:nvPr>
        </p:nvSpPr>
        <p:spPr>
          <a:xfrm>
            <a:off x="-884991" y="685800"/>
            <a:ext cx="8628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-884991" y="685800"/>
            <a:ext cx="8628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623417" y="1052057"/>
            <a:ext cx="17041200" cy="29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623400" y="4004514"/>
            <a:ext cx="170412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623400" y="5977646"/>
            <a:ext cx="11997600" cy="85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hasCustomPrompt="1" type="title"/>
          </p:nvPr>
        </p:nvSpPr>
        <p:spPr>
          <a:xfrm>
            <a:off x="623400" y="1562914"/>
            <a:ext cx="17041200" cy="2774400"/>
          </a:xfrm>
          <a:prstGeom prst="rect">
            <a:avLst/>
          </a:prstGeom>
          <a:noFill/>
          <a:ln>
            <a:noFill/>
          </a:ln>
        </p:spPr>
        <p:txBody>
          <a:bodyPr anchorCtr="0" anchor="b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0"/>
              <a:buNone/>
              <a:defRPr sz="28500"/>
            </a:lvl9pPr>
          </a:lstStyle>
          <a:p>
            <a:r>
              <a:t>xx%</a:t>
            </a:r>
          </a:p>
        </p:txBody>
      </p:sp>
      <p:sp>
        <p:nvSpPr>
          <p:cNvPr id="50" name="Google Shape;50;p14"/>
          <p:cNvSpPr txBox="1"/>
          <p:nvPr>
            <p:ph idx="1" type="body"/>
          </p:nvPr>
        </p:nvSpPr>
        <p:spPr>
          <a:xfrm>
            <a:off x="623400" y="4453977"/>
            <a:ext cx="17041200" cy="18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5016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300"/>
              <a:buChar char="●"/>
              <a:defRPr/>
            </a:lvl1pPr>
            <a:lvl2pPr indent="-444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2pPr>
            <a:lvl3pPr indent="-444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3pPr>
            <a:lvl4pPr indent="-444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4pPr>
            <a:lvl5pPr indent="-444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5pPr>
            <a:lvl6pPr indent="-444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6pPr>
            <a:lvl7pPr indent="-444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7pPr>
            <a:lvl8pPr indent="-444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8pPr>
            <a:lvl9pPr indent="-444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 1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pic>
        <p:nvPicPr>
          <p:cNvPr id="15" name="Google Shape;15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904"/>
            <a:ext cx="18288000" cy="726876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5"/>
          <p:cNvSpPr/>
          <p:nvPr>
            <p:ph idx="2" type="pic"/>
          </p:nvPr>
        </p:nvSpPr>
        <p:spPr>
          <a:xfrm>
            <a:off x="281075" y="306875"/>
            <a:ext cx="2892000" cy="8607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623400" y="3039071"/>
            <a:ext cx="17041200" cy="11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623400" y="628804"/>
            <a:ext cx="170412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623400" y="1628404"/>
            <a:ext cx="17041200" cy="48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5016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300"/>
              <a:buChar char="●"/>
              <a:defRPr/>
            </a:lvl1pPr>
            <a:lvl2pPr indent="-444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2pPr>
            <a:lvl3pPr indent="-444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3pPr>
            <a:lvl4pPr indent="-444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4pPr>
            <a:lvl5pPr indent="-444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5pPr>
            <a:lvl6pPr indent="-444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6pPr>
            <a:lvl7pPr indent="-444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7pPr>
            <a:lvl8pPr indent="-444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8pPr>
            <a:lvl9pPr indent="-444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type="title"/>
          </p:nvPr>
        </p:nvSpPr>
        <p:spPr>
          <a:xfrm>
            <a:off x="623400" y="628804"/>
            <a:ext cx="170412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" type="body"/>
          </p:nvPr>
        </p:nvSpPr>
        <p:spPr>
          <a:xfrm>
            <a:off x="623400" y="1628404"/>
            <a:ext cx="7999800" cy="48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444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 sz="3400"/>
            </a:lvl1pPr>
            <a:lvl2pPr indent="-4064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27" name="Google Shape;27;p8"/>
          <p:cNvSpPr txBox="1"/>
          <p:nvPr>
            <p:ph idx="2" type="body"/>
          </p:nvPr>
        </p:nvSpPr>
        <p:spPr>
          <a:xfrm>
            <a:off x="9664800" y="1628404"/>
            <a:ext cx="7999800" cy="48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444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 sz="3400"/>
            </a:lvl1pPr>
            <a:lvl2pPr indent="-4064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623400" y="628804"/>
            <a:ext cx="170412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623400" y="785042"/>
            <a:ext cx="5616000" cy="10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217475" lIns="217475" spcFirstLastPara="1" rIns="217475" wrap="square" tIns="2174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34" name="Google Shape;34;p10"/>
          <p:cNvSpPr txBox="1"/>
          <p:nvPr>
            <p:ph idx="1" type="body"/>
          </p:nvPr>
        </p:nvSpPr>
        <p:spPr>
          <a:xfrm>
            <a:off x="623400" y="1963453"/>
            <a:ext cx="5616000" cy="44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4064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980500" y="636045"/>
            <a:ext cx="12735600" cy="578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9pPr>
          </a:lstStyle>
          <a:p/>
        </p:txBody>
      </p:sp>
      <p:sp>
        <p:nvSpPr>
          <p:cNvPr id="38" name="Google Shape;38;p11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/>
          <p:nvPr/>
        </p:nvSpPr>
        <p:spPr>
          <a:xfrm>
            <a:off x="9144000" y="-177"/>
            <a:ext cx="9144000" cy="726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17475" lIns="217475" spcFirstLastPara="1" rIns="217475" wrap="square" tIns="2174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531000" y="1742431"/>
            <a:ext cx="8090400" cy="2094300"/>
          </a:xfrm>
          <a:prstGeom prst="rect">
            <a:avLst/>
          </a:prstGeom>
          <a:noFill/>
          <a:ln>
            <a:noFill/>
          </a:ln>
        </p:spPr>
        <p:txBody>
          <a:bodyPr anchorCtr="0" anchor="b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42" name="Google Shape;42;p12"/>
          <p:cNvSpPr txBox="1"/>
          <p:nvPr>
            <p:ph idx="1" type="subTitle"/>
          </p:nvPr>
        </p:nvSpPr>
        <p:spPr>
          <a:xfrm>
            <a:off x="531000" y="3960641"/>
            <a:ext cx="8090400" cy="17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9879000" y="1023091"/>
            <a:ext cx="7674000" cy="52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-5016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300"/>
              <a:buChar char="●"/>
              <a:defRPr/>
            </a:lvl1pPr>
            <a:lvl2pPr indent="-444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2pPr>
            <a:lvl3pPr indent="-444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3pPr>
            <a:lvl4pPr indent="-444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4pPr>
            <a:lvl5pPr indent="-444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5pPr>
            <a:lvl6pPr indent="-444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6pPr>
            <a:lvl7pPr indent="-444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  <a:defRPr/>
            </a:lvl7pPr>
            <a:lvl8pPr indent="-444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○"/>
              <a:defRPr/>
            </a:lvl8pPr>
            <a:lvl9pPr indent="-444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■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3400" y="628804"/>
            <a:ext cx="17041200" cy="8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3400" y="1628404"/>
            <a:ext cx="17041200" cy="48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217475" lIns="217475" spcFirstLastPara="1" rIns="217475" wrap="square" tIns="217475">
            <a:normAutofit/>
          </a:bodyPr>
          <a:lstStyle>
            <a:lvl1pPr indent="-5016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Font typeface="Arial"/>
              <a:buChar char="●"/>
              <a:defRPr b="0" i="0" sz="4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44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○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44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■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44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●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44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○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44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■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44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●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44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○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44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Arial"/>
              <a:buChar char="■"/>
              <a:defRPr b="0" i="0" sz="3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6944916" y="6588953"/>
            <a:ext cx="1097400" cy="55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7475" lIns="217475" spcFirstLastPara="1" rIns="217475" wrap="square" tIns="21747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"/>
          <p:cNvSpPr txBox="1"/>
          <p:nvPr/>
        </p:nvSpPr>
        <p:spPr>
          <a:xfrm>
            <a:off x="3421650" y="0"/>
            <a:ext cx="11444700" cy="726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fr" sz="3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NEWSLETTER</a:t>
            </a:r>
            <a:endParaRPr b="0" i="0" sz="30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fr" sz="3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version PowerPoint</a:t>
            </a:r>
            <a:endParaRPr b="0" i="0" sz="30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2"/>
            <a:ext cx="18285015" cy="726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"/>
          <p:cNvSpPr/>
          <p:nvPr>
            <p:ph idx="2" type="pic"/>
          </p:nvPr>
        </p:nvSpPr>
        <p:spPr>
          <a:xfrm>
            <a:off x="281075" y="306875"/>
            <a:ext cx="2892000" cy="8607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65" name="Google Shape;65;p2"/>
          <p:cNvGrpSpPr/>
          <p:nvPr/>
        </p:nvGrpSpPr>
        <p:grpSpPr>
          <a:xfrm>
            <a:off x="8618004" y="364690"/>
            <a:ext cx="3449633" cy="1928404"/>
            <a:chOff x="8618004" y="429414"/>
            <a:chExt cx="3449633" cy="1928404"/>
          </a:xfrm>
        </p:grpSpPr>
        <p:sp>
          <p:nvSpPr>
            <p:cNvPr id="66" name="Google Shape;66;p2"/>
            <p:cNvSpPr txBox="1"/>
            <p:nvPr/>
          </p:nvSpPr>
          <p:spPr>
            <a:xfrm rot="-404395">
              <a:off x="8753744" y="1260889"/>
              <a:ext cx="3271912" cy="908067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00"/>
                <a:buFont typeface="Arial"/>
                <a:buNone/>
              </a:pPr>
              <a:r>
                <a:rPr b="1" i="0" lang="fr" sz="5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organisme</a:t>
              </a:r>
              <a:endParaRPr b="1" i="0" sz="5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 txBox="1"/>
            <p:nvPr/>
          </p:nvSpPr>
          <p:spPr>
            <a:xfrm rot="-403891">
              <a:off x="8664520" y="540284"/>
              <a:ext cx="1945109" cy="908067"/>
            </a:xfrm>
            <a:prstGeom prst="rect">
              <a:avLst/>
            </a:prstGeom>
            <a:solidFill>
              <a:srgbClr val="47BFE0"/>
            </a:solidFill>
            <a:ln cap="rnd" cmpd="sng" w="114300">
              <a:solidFill>
                <a:srgbClr val="47BFE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45700" spcFirstLastPara="1" rIns="45700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00"/>
                <a:buFont typeface="Arial"/>
                <a:buNone/>
              </a:pPr>
              <a:r>
                <a:rPr b="1" i="0" lang="fr" sz="5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Votre</a:t>
              </a:r>
              <a:endParaRPr b="1" i="0" sz="5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