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28700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e112366bc9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e112366b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e112366bc9_0_4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e112366bc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0ae545b5f_0_5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0ae545b5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e0729736c3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e0729736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489150"/>
            <a:ext cx="9585600" cy="41052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5668250"/>
            <a:ext cx="9585600" cy="15852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50663" y="8461150"/>
            <a:ext cx="6748800" cy="1210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hasCustomPrompt="1" type="title"/>
          </p:nvPr>
        </p:nvSpPr>
        <p:spPr>
          <a:xfrm>
            <a:off x="350663" y="2212250"/>
            <a:ext cx="9585600" cy="39270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9pPr>
          </a:lstStyle>
          <a:p>
            <a:r>
              <a:t>xx%</a:t>
            </a:r>
          </a:p>
        </p:txBody>
      </p:sp>
      <p:sp>
        <p:nvSpPr>
          <p:cNvPr id="51" name="Google Shape;51;p12"/>
          <p:cNvSpPr txBox="1"/>
          <p:nvPr>
            <p:ph idx="1" type="body"/>
          </p:nvPr>
        </p:nvSpPr>
        <p:spPr>
          <a:xfrm>
            <a:off x="350663" y="6304450"/>
            <a:ext cx="9585600" cy="26016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87350" lvl="0" marL="4572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indent="-355600" lvl="1" marL="9144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 1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5" name="Google Shape;15;p3"/>
          <p:cNvSpPr/>
          <p:nvPr>
            <p:ph idx="2" type="pic"/>
          </p:nvPr>
        </p:nvSpPr>
        <p:spPr>
          <a:xfrm>
            <a:off x="-100" y="1657225"/>
            <a:ext cx="10287000" cy="8629800"/>
          </a:xfrm>
          <a:prstGeom prst="rect">
            <a:avLst/>
          </a:prstGeom>
          <a:noFill/>
          <a:ln>
            <a:noFill/>
          </a:ln>
        </p:spPr>
      </p:sp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 b="83890" l="0" r="0" t="0"/>
          <a:stretch/>
        </p:blipFill>
        <p:spPr>
          <a:xfrm>
            <a:off x="0" y="0"/>
            <a:ext cx="10287002" cy="1657226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/>
          <p:nvPr>
            <p:ph idx="3" type="pic"/>
          </p:nvPr>
        </p:nvSpPr>
        <p:spPr>
          <a:xfrm>
            <a:off x="374400" y="211725"/>
            <a:ext cx="4090200" cy="1217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50663" y="4301700"/>
            <a:ext cx="9585600" cy="16836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350663" y="2304950"/>
            <a:ext cx="4500000" cy="6832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5436450" y="2304950"/>
            <a:ext cx="4500000" cy="6832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350663" y="1111200"/>
            <a:ext cx="3159000" cy="15114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350663" y="2779200"/>
            <a:ext cx="3159000" cy="6358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551531" y="900300"/>
            <a:ext cx="7163700" cy="81816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/>
          <p:nvPr/>
        </p:nvSpPr>
        <p:spPr>
          <a:xfrm>
            <a:off x="5143500" y="-250"/>
            <a:ext cx="51435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0"/>
          <p:cNvSpPr txBox="1"/>
          <p:nvPr>
            <p:ph type="title"/>
          </p:nvPr>
        </p:nvSpPr>
        <p:spPr>
          <a:xfrm>
            <a:off x="298688" y="2466350"/>
            <a:ext cx="4550700" cy="29646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43" name="Google Shape;43;p10"/>
          <p:cNvSpPr txBox="1"/>
          <p:nvPr>
            <p:ph idx="1" type="subTitle"/>
          </p:nvPr>
        </p:nvSpPr>
        <p:spPr>
          <a:xfrm>
            <a:off x="298688" y="5606150"/>
            <a:ext cx="4550700" cy="24702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4" name="Google Shape;44;p10"/>
          <p:cNvSpPr txBox="1"/>
          <p:nvPr>
            <p:ph idx="2" type="body"/>
          </p:nvPr>
        </p:nvSpPr>
        <p:spPr>
          <a:xfrm>
            <a:off x="5556938" y="1448150"/>
            <a:ext cx="4316700" cy="7390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87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1pPr>
            <a:lvl2pPr indent="-3556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2pPr>
            <a:lvl3pPr indent="-3556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3pPr>
            <a:lvl4pPr indent="-3556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4pPr>
            <a:lvl5pPr indent="-3556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5pPr>
            <a:lvl6pPr indent="-3556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6pPr>
            <a:lvl7pPr indent="-3556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7pPr>
            <a:lvl8pPr indent="-3556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8pPr>
            <a:lvl9pPr indent="-3556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150" y="323250"/>
            <a:ext cx="10287000" cy="964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#1</a:t>
            </a:r>
            <a:endParaRPr sz="36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POST FIXE 1080x1080 </a:t>
            </a:r>
            <a:endParaRPr sz="36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version PowerPoint</a:t>
            </a:r>
            <a:endParaRPr sz="36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" y="0"/>
            <a:ext cx="10287002" cy="10287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5"/>
          <p:cNvPicPr preferRelativeResize="0"/>
          <p:nvPr/>
        </p:nvPicPr>
        <p:blipFill rotWithShape="1">
          <a:blip r:embed="rId4">
            <a:alphaModFix/>
          </a:blip>
          <a:srcRect b="0" l="0" r="0" t="64915"/>
          <a:stretch/>
        </p:blipFill>
        <p:spPr>
          <a:xfrm>
            <a:off x="0" y="6677951"/>
            <a:ext cx="10287002" cy="3609052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5"/>
          <p:cNvSpPr/>
          <p:nvPr>
            <p:ph idx="3" type="pic"/>
          </p:nvPr>
        </p:nvSpPr>
        <p:spPr>
          <a:xfrm>
            <a:off x="374400" y="211725"/>
            <a:ext cx="4090200" cy="1217100"/>
          </a:xfrm>
          <a:prstGeom prst="rect">
            <a:avLst/>
          </a:prstGeom>
        </p:spPr>
      </p:sp>
      <p:grpSp>
        <p:nvGrpSpPr>
          <p:cNvPr id="67" name="Google Shape;67;p15"/>
          <p:cNvGrpSpPr/>
          <p:nvPr/>
        </p:nvGrpSpPr>
        <p:grpSpPr>
          <a:xfrm>
            <a:off x="777765" y="5103856"/>
            <a:ext cx="4000879" cy="2277455"/>
            <a:chOff x="777765" y="5103856"/>
            <a:chExt cx="4000879" cy="2277455"/>
          </a:xfrm>
        </p:grpSpPr>
        <p:sp>
          <p:nvSpPr>
            <p:cNvPr id="68" name="Google Shape;68;p15"/>
            <p:cNvSpPr txBox="1"/>
            <p:nvPr/>
          </p:nvSpPr>
          <p:spPr>
            <a:xfrm rot="-404197">
              <a:off x="942820" y="6116052"/>
              <a:ext cx="3787550" cy="1046717"/>
            </a:xfrm>
            <a:prstGeom prst="rect">
              <a:avLst/>
            </a:prstGeom>
            <a:solidFill>
              <a:srgbClr val="47BFE0"/>
            </a:solidFill>
            <a:ln cap="rnd" cmpd="sng" w="114300">
              <a:solidFill>
                <a:srgbClr val="47BFE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fr" sz="6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organisme</a:t>
              </a:r>
              <a:endParaRPr b="1" sz="6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5"/>
            <p:cNvSpPr txBox="1"/>
            <p:nvPr/>
          </p:nvSpPr>
          <p:spPr>
            <a:xfrm rot="-403982">
              <a:off x="831350" y="5232247"/>
              <a:ext cx="2251730" cy="1046717"/>
            </a:xfrm>
            <a:prstGeom prst="rect">
              <a:avLst/>
            </a:prstGeom>
            <a:solidFill>
              <a:srgbClr val="47BFE0"/>
            </a:solidFill>
            <a:ln cap="rnd" cmpd="sng" w="114300">
              <a:solidFill>
                <a:srgbClr val="47BFE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fr" sz="6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Votre</a:t>
              </a:r>
              <a:endParaRPr b="1" sz="6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/>
        </p:nvSpPr>
        <p:spPr>
          <a:xfrm>
            <a:off x="150" y="323250"/>
            <a:ext cx="10287000" cy="964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#2</a:t>
            </a:r>
            <a:endParaRPr sz="36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POST FIXE 1080x1080</a:t>
            </a:r>
            <a:b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" sz="36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version ppt </a:t>
            </a:r>
            <a:endParaRPr sz="36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/>
          <p:nvPr>
            <p:ph idx="2" type="pic"/>
          </p:nvPr>
        </p:nvSpPr>
        <p:spPr>
          <a:xfrm>
            <a:off x="3087300" y="383573"/>
            <a:ext cx="4112400" cy="12171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80" name="Google Shape;80;p17"/>
          <p:cNvGrpSpPr/>
          <p:nvPr/>
        </p:nvGrpSpPr>
        <p:grpSpPr>
          <a:xfrm>
            <a:off x="3356100" y="1807852"/>
            <a:ext cx="3574800" cy="2152920"/>
            <a:chOff x="3356100" y="1807852"/>
            <a:chExt cx="3574800" cy="2152920"/>
          </a:xfrm>
        </p:grpSpPr>
        <p:sp>
          <p:nvSpPr>
            <p:cNvPr id="81" name="Google Shape;81;p17"/>
            <p:cNvSpPr txBox="1"/>
            <p:nvPr/>
          </p:nvSpPr>
          <p:spPr>
            <a:xfrm rot="-404144">
              <a:off x="3399110" y="2820533"/>
              <a:ext cx="3488781" cy="938878"/>
            </a:xfrm>
            <a:prstGeom prst="rect">
              <a:avLst/>
            </a:prstGeom>
            <a:solidFill>
              <a:srgbClr val="47BFE0"/>
            </a:solidFill>
            <a:ln cap="rnd" cmpd="sng" w="114300">
              <a:solidFill>
                <a:srgbClr val="47BFE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fr" sz="5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organisme </a:t>
              </a:r>
              <a:endParaRPr b="1" sz="5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17"/>
            <p:cNvSpPr txBox="1"/>
            <p:nvPr/>
          </p:nvSpPr>
          <p:spPr>
            <a:xfrm rot="-403965">
              <a:off x="4091797" y="1927649"/>
              <a:ext cx="2103406" cy="1015906"/>
            </a:xfrm>
            <a:prstGeom prst="rect">
              <a:avLst/>
            </a:prstGeom>
            <a:solidFill>
              <a:srgbClr val="47BFE0"/>
            </a:solidFill>
            <a:ln cap="rnd" cmpd="sng" w="114300">
              <a:solidFill>
                <a:srgbClr val="47BFE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fr" sz="5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Votre </a:t>
              </a:r>
              <a:endParaRPr b="1" sz="5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